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6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84" autoAdjust="0"/>
  </p:normalViewPr>
  <p:slideViewPr>
    <p:cSldViewPr>
      <p:cViewPr varScale="1">
        <p:scale>
          <a:sx n="92" d="100"/>
          <a:sy n="92" d="100"/>
        </p:scale>
        <p:origin x="9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89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F088F-6EF5-404A-9D8F-4915050C1A6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7863E-A4AC-4B03-881D-2D71652D7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13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0444C1-2C76-49A5-ADDF-B36272BE2162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A8CE13-6630-437A-B0CB-6D110F9F34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13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3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6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37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1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07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CE13-6630-437A-B0CB-6D110F9F34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1D9A-5733-4A28-B16E-0E78B16FE91C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D6B26-8570-4FCB-8F9A-5E248C619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17064" y="1151991"/>
            <a:ext cx="1474336" cy="14202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589" y="4523308"/>
            <a:ext cx="1474336" cy="14202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ScorPala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Patrol</a:t>
            </a: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Troop 1313</a:t>
            </a:r>
            <a:endParaRPr 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ScorPala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Troop 1313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Troop Leadership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Corps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Troop Leadership</a:t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Corps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1313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EldridDP\Desktop\Troop Leadership Corps-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1295400" cy="146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ldridDP\Desktop\Troop Leadership Corps-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1219200"/>
            <a:ext cx="1295400" cy="146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1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Dad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Dad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C:\Users\EldridDP\Desktop\Fred Flintso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91000"/>
            <a:ext cx="802229" cy="17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ldridDP\Desktop\Barney Rubb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2" y="4495800"/>
            <a:ext cx="83343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ldridDP\Desktop\Fred Flintso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50971" y="941945"/>
            <a:ext cx="802229" cy="17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EldridDP\Desktop\Barney Rubb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1" y="990600"/>
            <a:ext cx="83343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8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dridDP\Desktop\Drag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914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Dragon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Dragon 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Troop 1313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2" descr="C:\Users\EldridDP\Desktop\Drag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4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dridDP\Desktop\Cob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Cobra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Cobra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Troop 1313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2" descr="C:\Users\EldridDP\Desktop\Cob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248400" y="10668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Eagle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Troop 1313</a:t>
            </a:r>
            <a:endParaRPr 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Eagle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Troop 1313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C:\Documents and Settings\EldridDP\Desktop\eagle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1457325" cy="1457325"/>
          </a:xfrm>
          <a:prstGeom prst="rect">
            <a:avLst/>
          </a:prstGeom>
          <a:noFill/>
        </p:spPr>
      </p:pic>
      <p:pic>
        <p:nvPicPr>
          <p:cNvPr id="8" name="Picture 2" descr="C:\Documents and Settings\EldridDP\Desktop\eagle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34075" y="981075"/>
            <a:ext cx="1457325" cy="1457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Flying Ostrich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  <a:endParaRPr 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Flying Ostrich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pic>
        <p:nvPicPr>
          <p:cNvPr id="1026" name="Picture 2" descr="C:\Users\EldridDP\Desktop\DPE-ESGR\BSA at ESGR\Graphics, Troop\Feath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ldridDP\Desktop\DPE-ESGR\BSA at ESGR\Graphics, Troop\Feath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29450" y="10668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Koala Bear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  <a:endParaRPr 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Koala Bear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pic>
        <p:nvPicPr>
          <p:cNvPr id="7" name="Picture 2" descr="C:\Documents and Settings\EldridDP\Desktop\Australian-Koa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05313"/>
            <a:ext cx="1538287" cy="1538287"/>
          </a:xfrm>
          <a:prstGeom prst="rect">
            <a:avLst/>
          </a:prstGeom>
          <a:noFill/>
        </p:spPr>
      </p:pic>
      <p:pic>
        <p:nvPicPr>
          <p:cNvPr id="8" name="Picture 2" descr="C:\Documents and Settings\EldridDP\Desktop\Australian-Koa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615113" y="900113"/>
            <a:ext cx="1538287" cy="153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Duct Tap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Duct Tap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Troop 1313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3" descr="C:\Documents and Settings\EldridDP\Desktop\Duct tape patr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38650"/>
            <a:ext cx="1428750" cy="1428750"/>
          </a:xfrm>
          <a:prstGeom prst="rect">
            <a:avLst/>
          </a:prstGeom>
          <a:noFill/>
        </p:spPr>
      </p:pic>
      <p:pic>
        <p:nvPicPr>
          <p:cNvPr id="8" name="Picture 3" descr="C:\Documents and Settings\EldridDP\Desktop\Duct tape patr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343650" y="9906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Scorpion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Scorpion </a:t>
            </a:r>
          </a:p>
          <a:p>
            <a:pPr lvl="0" algn="ctr">
              <a:spcBef>
                <a:spcPct val="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C:\Documents and Settings\EldridDP\Desktop\scorpion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5" y="1000125"/>
            <a:ext cx="1438275" cy="1438275"/>
          </a:xfrm>
          <a:prstGeom prst="rect">
            <a:avLst/>
          </a:prstGeom>
          <a:noFill/>
        </p:spPr>
      </p:pic>
      <p:pic>
        <p:nvPicPr>
          <p:cNvPr id="8" name="Picture 2" descr="C:\Documents and Settings\EldridDP\Desktop\scorpion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1438275" cy="143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86200"/>
            <a:ext cx="9144000" cy="2286000"/>
          </a:xfrm>
          <a:ln>
            <a:noFill/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Badger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Troop 1313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5579" y="706380"/>
            <a:ext cx="9144000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Badger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Patrol</a:t>
            </a:r>
          </a:p>
          <a:p>
            <a:pPr lvl="0" algn="ctr">
              <a:spcBef>
                <a:spcPct val="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Troop 1313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Documents and Settings\EldridDP\Desktop\badger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95800"/>
            <a:ext cx="1447800" cy="1447800"/>
          </a:xfrm>
          <a:prstGeom prst="rect">
            <a:avLst/>
          </a:prstGeom>
          <a:noFill/>
        </p:spPr>
      </p:pic>
      <p:pic>
        <p:nvPicPr>
          <p:cNvPr id="8" name="Picture 2" descr="C:\Documents and Settings\EldridDP\Desktop\badger_pat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172200" y="914401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44</Words>
  <Application>Microsoft Office PowerPoint</Application>
  <PresentationFormat>On-screen Show (4:3)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ScorPala Patrol Troop 1313</vt:lpstr>
      <vt:lpstr>Dragon  Patrol Troop 1313</vt:lpstr>
      <vt:lpstr>Cobra Patrol Troop 1313</vt:lpstr>
      <vt:lpstr>Eagle Patrol Troop 1313</vt:lpstr>
      <vt:lpstr>Flying Ostrich Patrol Troop 1313</vt:lpstr>
      <vt:lpstr>Koala Bear Patrol Troop 1313</vt:lpstr>
      <vt:lpstr>Duct Tap Patrol Troop 1313</vt:lpstr>
      <vt:lpstr>Scorpion Patrol Troop 1313</vt:lpstr>
      <vt:lpstr>Badger Patrol Troop 1313</vt:lpstr>
      <vt:lpstr>Troop Leadership Corps Troop 1313</vt:lpstr>
      <vt:lpstr>Dad Patrol Troop 1313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</dc:title>
  <dc:creator>Frank</dc:creator>
  <cp:lastModifiedBy>Eldridge, David P LTC MIL NG NGB ARNG</cp:lastModifiedBy>
  <cp:revision>67</cp:revision>
  <dcterms:created xsi:type="dcterms:W3CDTF">2011-09-10T14:53:08Z</dcterms:created>
  <dcterms:modified xsi:type="dcterms:W3CDTF">2016-12-14T15:21:19Z</dcterms:modified>
</cp:coreProperties>
</file>